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3.xml" ContentType="application/vnd.openxmlformats-officedocument.presentationml.notesSlide+xml"/>
  <Override PartName="/ppt/tags/tag70.xml" ContentType="application/vnd.openxmlformats-officedocument.presentationml.tags+xml"/>
  <Override PartName="/ppt/notesSlides/notesSlide3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8.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2"/>
  </p:notesMasterIdLst>
  <p:handoutMasterIdLst>
    <p:handoutMasterId r:id="rId83"/>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447" r:id="rId31"/>
    <p:sldId id="618" r:id="rId32"/>
    <p:sldId id="610" r:id="rId33"/>
    <p:sldId id="608" r:id="rId34"/>
    <p:sldId id="609" r:id="rId35"/>
    <p:sldId id="607" r:id="rId36"/>
    <p:sldId id="544" r:id="rId37"/>
    <p:sldId id="545" r:id="rId38"/>
    <p:sldId id="536" r:id="rId39"/>
    <p:sldId id="477" r:id="rId40"/>
    <p:sldId id="478" r:id="rId41"/>
    <p:sldId id="593" r:id="rId42"/>
    <p:sldId id="578" r:id="rId43"/>
    <p:sldId id="579" r:id="rId44"/>
    <p:sldId id="559" r:id="rId45"/>
    <p:sldId id="577" r:id="rId46"/>
    <p:sldId id="516" r:id="rId47"/>
    <p:sldId id="580" r:id="rId48"/>
    <p:sldId id="464" r:id="rId49"/>
    <p:sldId id="321" r:id="rId50"/>
    <p:sldId id="439" r:id="rId51"/>
    <p:sldId id="505" r:id="rId52"/>
    <p:sldId id="512" r:id="rId53"/>
    <p:sldId id="462" r:id="rId54"/>
    <p:sldId id="601" r:id="rId55"/>
    <p:sldId id="602" r:id="rId56"/>
    <p:sldId id="612" r:id="rId57"/>
    <p:sldId id="613" r:id="rId58"/>
    <p:sldId id="626" r:id="rId59"/>
    <p:sldId id="619" r:id="rId60"/>
    <p:sldId id="635" r:id="rId61"/>
    <p:sldId id="620" r:id="rId62"/>
    <p:sldId id="621" r:id="rId63"/>
    <p:sldId id="622" r:id="rId64"/>
    <p:sldId id="623" r:id="rId65"/>
    <p:sldId id="624" r:id="rId66"/>
    <p:sldId id="627" r:id="rId67"/>
    <p:sldId id="564" r:id="rId68"/>
    <p:sldId id="581" r:id="rId69"/>
    <p:sldId id="588" r:id="rId70"/>
    <p:sldId id="589" r:id="rId71"/>
    <p:sldId id="590" r:id="rId72"/>
    <p:sldId id="566" r:id="rId73"/>
    <p:sldId id="586" r:id="rId74"/>
    <p:sldId id="582" r:id="rId75"/>
    <p:sldId id="541" r:id="rId76"/>
    <p:sldId id="542" r:id="rId77"/>
    <p:sldId id="538" r:id="rId78"/>
    <p:sldId id="592" r:id="rId79"/>
    <p:sldId id="429" r:id="rId80"/>
    <p:sldId id="473" r:id="rId81"/>
  </p:sldIdLst>
  <p:sldSz cx="9144000" cy="6858000" type="screen4x3"/>
  <p:notesSz cx="7099300" cy="10234613"/>
  <p:embeddedFontLst>
    <p:embeddedFont>
      <p:font typeface="Candara" panose="020E0502030303020204" pitchFamily="34" charset="0"/>
      <p:regular r:id="rId84"/>
      <p:bold r:id="rId85"/>
      <p:italic r:id="rId86"/>
      <p:boldItalic r:id="rId87"/>
    </p:embeddedFont>
    <p:embeddedFont>
      <p:font typeface="Cambria Math" panose="02040503050406030204" pitchFamily="18" charset="0"/>
      <p:regular r:id="rId88"/>
    </p:embeddedFont>
    <p:embeddedFont>
      <p:font typeface="Century Gothic" panose="020B0502020202020204" pitchFamily="34" charset="0"/>
      <p:regular r:id="rId89"/>
      <p:bold r:id="rId90"/>
      <p:italic r:id="rId91"/>
      <p:boldItalic r:id="rId92"/>
    </p:embeddedFont>
    <p:embeddedFont>
      <p:font typeface="GreekC" panose="020B0604020202020204" charset="0"/>
      <p:regular r:id="rId93"/>
    </p:embeddedFont>
    <p:embeddedFont>
      <p:font typeface="Times" panose="02020603050405020304" pitchFamily="18" charset="0"/>
      <p:regular r:id="rId94"/>
      <p:bold r:id="rId95"/>
      <p:italic r:id="rId96"/>
      <p:boldItalic r:id="rId97"/>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9" autoAdjust="0"/>
    <p:restoredTop sz="81352" autoAdjust="0"/>
  </p:normalViewPr>
  <p:slideViewPr>
    <p:cSldViewPr snapToGrid="0">
      <p:cViewPr varScale="1">
        <p:scale>
          <a:sx n="72" d="100"/>
          <a:sy n="72" d="100"/>
        </p:scale>
        <p:origin x="682" y="67"/>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2447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font" Target="fonts/font1.fntdata"/><Relationship Id="rId89" Type="http://schemas.openxmlformats.org/officeDocument/2006/relationships/font" Target="fonts/font6.fntdata"/><Relationship Id="rId97" Type="http://schemas.openxmlformats.org/officeDocument/2006/relationships/font" Target="fonts/font1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4.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notesMaster" Target="notesMasters/notesMaster1.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31</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37</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46</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47</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48</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52</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59</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61</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65</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70</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76</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77</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78</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22.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1.png"/><Relationship Id="rId2" Type="http://schemas.openxmlformats.org/officeDocument/2006/relationships/tags" Target="../tags/tag7.xml"/><Relationship Id="rId16" Type="http://schemas.openxmlformats.org/officeDocument/2006/relationships/image" Target="../media/image25.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20.png"/><Relationship Id="rId5" Type="http://schemas.openxmlformats.org/officeDocument/2006/relationships/tags" Target="../tags/tag10.xml"/><Relationship Id="rId15" Type="http://schemas.openxmlformats.org/officeDocument/2006/relationships/image" Target="../media/image24.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notesSlide" Target="../notesSlides/notesSlide18.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16.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37.wmf"/><Relationship Id="rId18" Type="http://schemas.openxmlformats.org/officeDocument/2006/relationships/image" Target="../media/image42.png"/><Relationship Id="rId3" Type="http://schemas.openxmlformats.org/officeDocument/2006/relationships/tags" Target="../tags/tag18.xml"/><Relationship Id="rId21" Type="http://schemas.openxmlformats.org/officeDocument/2006/relationships/image" Target="../media/image44.png"/><Relationship Id="rId7" Type="http://schemas.openxmlformats.org/officeDocument/2006/relationships/tags" Target="../tags/tag22.xml"/><Relationship Id="rId12" Type="http://schemas.openxmlformats.org/officeDocument/2006/relationships/oleObject" Target="../embeddings/oleObject1.bin"/><Relationship Id="rId17" Type="http://schemas.openxmlformats.org/officeDocument/2006/relationships/image" Target="../media/image41.png"/><Relationship Id="rId2" Type="http://schemas.openxmlformats.org/officeDocument/2006/relationships/tags" Target="../tags/tag17.xml"/><Relationship Id="rId16"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vmlDrawing" Target="../drawings/vmlDrawing1.vml"/><Relationship Id="rId6" Type="http://schemas.openxmlformats.org/officeDocument/2006/relationships/tags" Target="../tags/tag21.xml"/><Relationship Id="rId11" Type="http://schemas.openxmlformats.org/officeDocument/2006/relationships/notesSlide" Target="../notesSlides/notesSlide20.xml"/><Relationship Id="rId5" Type="http://schemas.openxmlformats.org/officeDocument/2006/relationships/tags" Target="../tags/tag20.xml"/><Relationship Id="rId15" Type="http://schemas.openxmlformats.org/officeDocument/2006/relationships/image" Target="../media/image39.png"/><Relationship Id="rId10" Type="http://schemas.openxmlformats.org/officeDocument/2006/relationships/slideLayout" Target="../slideLayouts/slideLayout16.xml"/><Relationship Id="rId19" Type="http://schemas.openxmlformats.org/officeDocument/2006/relationships/image" Target="../media/image27.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45.w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1.png"/><Relationship Id="rId3" Type="http://schemas.openxmlformats.org/officeDocument/2006/relationships/tags" Target="../tags/tag26.xml"/><Relationship Id="rId7" Type="http://schemas.openxmlformats.org/officeDocument/2006/relationships/slideLayout" Target="../slideLayouts/slideLayout19.xml"/><Relationship Id="rId12" Type="http://schemas.openxmlformats.org/officeDocument/2006/relationships/image" Target="../media/image50.png"/><Relationship Id="rId2" Type="http://schemas.openxmlformats.org/officeDocument/2006/relationships/tags" Target="../tags/tag25.xml"/><Relationship Id="rId1" Type="http://schemas.openxmlformats.org/officeDocument/2006/relationships/vmlDrawing" Target="../drawings/vmlDrawing3.vml"/><Relationship Id="rId6" Type="http://schemas.openxmlformats.org/officeDocument/2006/relationships/tags" Target="../tags/tag29.xml"/><Relationship Id="rId11" Type="http://schemas.openxmlformats.org/officeDocument/2006/relationships/image" Target="../media/image49.png"/><Relationship Id="rId5" Type="http://schemas.openxmlformats.org/officeDocument/2006/relationships/tags" Target="../tags/tag28.xml"/><Relationship Id="rId15" Type="http://schemas.openxmlformats.org/officeDocument/2006/relationships/image" Target="../media/image53.png"/><Relationship Id="rId10" Type="http://schemas.openxmlformats.org/officeDocument/2006/relationships/image" Target="../media/image48.wmf"/><Relationship Id="rId4" Type="http://schemas.openxmlformats.org/officeDocument/2006/relationships/tags" Target="../tags/tag27.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30.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1.png"/><Relationship Id="rId3" Type="http://schemas.openxmlformats.org/officeDocument/2006/relationships/tags" Target="../tags/tag32.xml"/><Relationship Id="rId21" Type="http://schemas.openxmlformats.org/officeDocument/2006/relationships/image" Target="../media/image64.png"/><Relationship Id="rId7" Type="http://schemas.openxmlformats.org/officeDocument/2006/relationships/slideLayout" Target="../slideLayouts/slideLayout19.xml"/><Relationship Id="rId12" Type="http://schemas.openxmlformats.org/officeDocument/2006/relationships/image" Target="../media/image57.wmf"/><Relationship Id="rId17" Type="http://schemas.openxmlformats.org/officeDocument/2006/relationships/image" Target="../media/image60.png"/><Relationship Id="rId2" Type="http://schemas.openxmlformats.org/officeDocument/2006/relationships/tags" Target="../tags/tag31.xml"/><Relationship Id="rId16" Type="http://schemas.openxmlformats.org/officeDocument/2006/relationships/image" Target="../media/image59.emf"/><Relationship Id="rId20" Type="http://schemas.openxmlformats.org/officeDocument/2006/relationships/image" Target="../media/image63.png"/><Relationship Id="rId1" Type="http://schemas.openxmlformats.org/officeDocument/2006/relationships/vmlDrawing" Target="../drawings/vmlDrawing4.vml"/><Relationship Id="rId6" Type="http://schemas.openxmlformats.org/officeDocument/2006/relationships/tags" Target="../tags/tag35.xml"/><Relationship Id="rId11" Type="http://schemas.openxmlformats.org/officeDocument/2006/relationships/oleObject" Target="../embeddings/oleObject4.bin"/><Relationship Id="rId5" Type="http://schemas.openxmlformats.org/officeDocument/2006/relationships/tags" Target="../tags/tag34.xml"/><Relationship Id="rId15" Type="http://schemas.openxmlformats.org/officeDocument/2006/relationships/image" Target="../media/image54.png"/><Relationship Id="rId10" Type="http://schemas.openxmlformats.org/officeDocument/2006/relationships/image" Target="../media/image56.wmf"/><Relationship Id="rId19" Type="http://schemas.openxmlformats.org/officeDocument/2006/relationships/image" Target="../media/image62.png"/><Relationship Id="rId4" Type="http://schemas.openxmlformats.org/officeDocument/2006/relationships/tags" Target="../tags/tag33.xml"/><Relationship Id="rId9" Type="http://schemas.openxmlformats.org/officeDocument/2006/relationships/oleObject" Target="../embeddings/oleObject3.bin"/><Relationship Id="rId14" Type="http://schemas.openxmlformats.org/officeDocument/2006/relationships/image" Target="../media/image58.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6.xml"/><Relationship Id="rId5" Type="http://schemas.openxmlformats.org/officeDocument/2006/relationships/image" Target="../media/image63.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7.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40.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73.png"/><Relationship Id="rId5" Type="http://schemas.openxmlformats.org/officeDocument/2006/relationships/tags" Target="../tags/tag42.xml"/><Relationship Id="rId10" Type="http://schemas.openxmlformats.org/officeDocument/2006/relationships/image" Target="../media/image72.png"/><Relationship Id="rId4" Type="http://schemas.openxmlformats.org/officeDocument/2006/relationships/tags" Target="../tags/tag41.xml"/><Relationship Id="rId9" Type="http://schemas.openxmlformats.org/officeDocument/2006/relationships/image" Target="../media/image63.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1.png"/><Relationship Id="rId18" Type="http://schemas.openxmlformats.org/officeDocument/2006/relationships/image" Target="../media/image81.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77.emf"/><Relationship Id="rId17" Type="http://schemas.openxmlformats.org/officeDocument/2006/relationships/image" Target="../media/image80.png"/><Relationship Id="rId2" Type="http://schemas.openxmlformats.org/officeDocument/2006/relationships/tags" Target="../tags/tag45.xml"/><Relationship Id="rId16" Type="http://schemas.openxmlformats.org/officeDocument/2006/relationships/image" Target="../media/image79.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18.png"/><Relationship Id="rId5" Type="http://schemas.openxmlformats.org/officeDocument/2006/relationships/tags" Target="../tags/tag48.xml"/><Relationship Id="rId15" Type="http://schemas.openxmlformats.org/officeDocument/2006/relationships/image" Target="../media/image78.png"/><Relationship Id="rId10" Type="http://schemas.openxmlformats.org/officeDocument/2006/relationships/hyperlink" Target="../Polls/RM.pptx#-1,9,Headlossandflow" TargetMode="External"/><Relationship Id="rId19" Type="http://schemas.openxmlformats.org/officeDocument/2006/relationships/image" Target="../media/image82.png"/><Relationship Id="rId4" Type="http://schemas.openxmlformats.org/officeDocument/2006/relationships/tags" Target="../tags/tag47.xml"/><Relationship Id="rId9" Type="http://schemas.openxmlformats.org/officeDocument/2006/relationships/notesSlide" Target="../notesSlides/notesSlide26.xml"/><Relationship Id="rId1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3.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2.png"/><Relationship Id="rId5" Type="http://schemas.openxmlformats.org/officeDocument/2006/relationships/image" Target="../media/image77.emf"/><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5.xml"/><Relationship Id="rId7" Type="http://schemas.openxmlformats.org/officeDocument/2006/relationships/image" Target="../media/image87.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3.png"/><Relationship Id="rId3" Type="http://schemas.openxmlformats.org/officeDocument/2006/relationships/tags" Target="../tags/tag58.xml"/><Relationship Id="rId7" Type="http://schemas.openxmlformats.org/officeDocument/2006/relationships/notesSlide" Target="../notesSlides/notesSlide31.xml"/><Relationship Id="rId12" Type="http://schemas.openxmlformats.org/officeDocument/2006/relationships/image" Target="../media/image92.png"/><Relationship Id="rId2" Type="http://schemas.openxmlformats.org/officeDocument/2006/relationships/tags" Target="../tags/tag57.xml"/><Relationship Id="rId16" Type="http://schemas.openxmlformats.org/officeDocument/2006/relationships/image" Target="../media/image96.png"/><Relationship Id="rId1" Type="http://schemas.openxmlformats.org/officeDocument/2006/relationships/tags" Target="../tags/tag56.xml"/><Relationship Id="rId6" Type="http://schemas.openxmlformats.org/officeDocument/2006/relationships/slideLayout" Target="../slideLayouts/slideLayout16.xml"/><Relationship Id="rId11" Type="http://schemas.openxmlformats.org/officeDocument/2006/relationships/image" Target="../media/image91.wmf"/><Relationship Id="rId5" Type="http://schemas.openxmlformats.org/officeDocument/2006/relationships/tags" Target="../tags/tag60.xml"/><Relationship Id="rId15" Type="http://schemas.openxmlformats.org/officeDocument/2006/relationships/image" Target="../media/image95.png"/><Relationship Id="rId10" Type="http://schemas.openxmlformats.org/officeDocument/2006/relationships/image" Target="../media/image90.wmf"/><Relationship Id="rId4" Type="http://schemas.openxmlformats.org/officeDocument/2006/relationships/tags" Target="../tags/tag59.xml"/><Relationship Id="rId9" Type="http://schemas.openxmlformats.org/officeDocument/2006/relationships/image" Target="../media/image89.wmf"/><Relationship Id="rId14" Type="http://schemas.openxmlformats.org/officeDocument/2006/relationships/image" Target="../media/image94.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00.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62.xml"/><Relationship Id="rId16" Type="http://schemas.openxmlformats.org/officeDocument/2006/relationships/image" Target="../media/image103.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8.png"/><Relationship Id="rId5" Type="http://schemas.openxmlformats.org/officeDocument/2006/relationships/tags" Target="../tags/tag65.xml"/><Relationship Id="rId15" Type="http://schemas.openxmlformats.org/officeDocument/2006/relationships/image" Target="../media/image102.png"/><Relationship Id="rId10" Type="http://schemas.openxmlformats.org/officeDocument/2006/relationships/image" Target="../media/image97.emf"/><Relationship Id="rId4" Type="http://schemas.openxmlformats.org/officeDocument/2006/relationships/tags" Target="../tags/tag64.xml"/><Relationship Id="rId9" Type="http://schemas.openxmlformats.org/officeDocument/2006/relationships/notesSlide" Target="../notesSlides/notesSlide32.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tags" Target="../tags/tag69.xml"/><Relationship Id="rId7" Type="http://schemas.openxmlformats.org/officeDocument/2006/relationships/oleObject" Target="../embeddings/oleObject5.bin"/><Relationship Id="rId2" Type="http://schemas.openxmlformats.org/officeDocument/2006/relationships/tags" Target="../tags/tag68.xml"/><Relationship Id="rId1" Type="http://schemas.openxmlformats.org/officeDocument/2006/relationships/vmlDrawing" Target="../drawings/vmlDrawing5.vml"/><Relationship Id="rId6" Type="http://schemas.openxmlformats.org/officeDocument/2006/relationships/image" Target="../media/image106.png"/><Relationship Id="rId5" Type="http://schemas.openxmlformats.org/officeDocument/2006/relationships/notesSlide" Target="../notesSlides/notesSlide33.xml"/><Relationship Id="rId10" Type="http://schemas.openxmlformats.org/officeDocument/2006/relationships/image" Target="../media/image108.png"/><Relationship Id="rId4" Type="http://schemas.openxmlformats.org/officeDocument/2006/relationships/slideLayout" Target="../slideLayouts/slideLayout19.xml"/><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70.xml"/><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4.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tags" Target="../tags/tag72.xml"/><Relationship Id="rId16" Type="http://schemas.openxmlformats.org/officeDocument/2006/relationships/image" Target="../media/image117.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12.png"/><Relationship Id="rId5" Type="http://schemas.openxmlformats.org/officeDocument/2006/relationships/tags" Target="../tags/tag75.xml"/><Relationship Id="rId15" Type="http://schemas.openxmlformats.org/officeDocument/2006/relationships/image" Target="../media/image116.png"/><Relationship Id="rId10" Type="http://schemas.openxmlformats.org/officeDocument/2006/relationships/image" Target="../media/image111.wmf"/><Relationship Id="rId4" Type="http://schemas.openxmlformats.org/officeDocument/2006/relationships/tags" Target="../tags/tag74.xml"/><Relationship Id="rId9" Type="http://schemas.openxmlformats.org/officeDocument/2006/relationships/notesSlide" Target="../notesSlides/notesSlide35.xml"/><Relationship Id="rId14"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80.xml"/><Relationship Id="rId7" Type="http://schemas.openxmlformats.org/officeDocument/2006/relationships/image" Target="../media/image12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19.png"/><Relationship Id="rId5" Type="http://schemas.openxmlformats.org/officeDocument/2006/relationships/slideLayout" Target="../slideLayouts/slideLayout16.xml"/><Relationship Id="rId4" Type="http://schemas.openxmlformats.org/officeDocument/2006/relationships/tags" Target="../tags/tag81.xml"/><Relationship Id="rId9" Type="http://schemas.openxmlformats.org/officeDocument/2006/relationships/image" Target="../media/image1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84.xml"/><Relationship Id="rId7" Type="http://schemas.openxmlformats.org/officeDocument/2006/relationships/image" Target="../media/image12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6.png"/><Relationship Id="rId4" Type="http://schemas.openxmlformats.org/officeDocument/2006/relationships/tags" Target="../tags/tag85.xml"/><Relationship Id="rId9"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6.xml"/><Relationship Id="rId1" Type="http://schemas.openxmlformats.org/officeDocument/2006/relationships/tags" Target="../tags/tag86.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30.png"/><Relationship Id="rId3" Type="http://schemas.openxmlformats.org/officeDocument/2006/relationships/tags" Target="../tags/tag89.xml"/><Relationship Id="rId7" Type="http://schemas.openxmlformats.org/officeDocument/2006/relationships/slideLayout" Target="../slideLayouts/slideLayout19.xml"/><Relationship Id="rId12" Type="http://schemas.openxmlformats.org/officeDocument/2006/relationships/image" Target="../media/image129.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28.png"/><Relationship Id="rId5" Type="http://schemas.openxmlformats.org/officeDocument/2006/relationships/tags" Target="../tags/tag91.xml"/><Relationship Id="rId10" Type="http://schemas.openxmlformats.org/officeDocument/2006/relationships/image" Target="../media/image127.png"/><Relationship Id="rId4" Type="http://schemas.openxmlformats.org/officeDocument/2006/relationships/tags" Target="../tags/tag90.xml"/><Relationship Id="rId9" Type="http://schemas.openxmlformats.org/officeDocument/2006/relationships/image" Target="../media/image116.png"/><Relationship Id="rId14" Type="http://schemas.openxmlformats.org/officeDocument/2006/relationships/image" Target="../media/image1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95.xml"/><Relationship Id="rId7" Type="http://schemas.openxmlformats.org/officeDocument/2006/relationships/image" Target="../media/image99.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32.png"/><Relationship Id="rId5" Type="http://schemas.openxmlformats.org/officeDocument/2006/relationships/slideLayout" Target="../slideLayouts/slideLayout19.xml"/><Relationship Id="rId4" Type="http://schemas.openxmlformats.org/officeDocument/2006/relationships/tags" Target="../tags/tag96.xml"/><Relationship Id="rId9" Type="http://schemas.openxmlformats.org/officeDocument/2006/relationships/image" Target="../media/image134.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30.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136.png"/><Relationship Id="rId17" Type="http://schemas.openxmlformats.org/officeDocument/2006/relationships/image" Target="../media/image140.png"/><Relationship Id="rId2" Type="http://schemas.openxmlformats.org/officeDocument/2006/relationships/tags" Target="../tags/tag98.xml"/><Relationship Id="rId16" Type="http://schemas.openxmlformats.org/officeDocument/2006/relationships/image" Target="../media/image139.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135.png"/><Relationship Id="rId5" Type="http://schemas.openxmlformats.org/officeDocument/2006/relationships/tags" Target="../tags/tag101.xml"/><Relationship Id="rId15" Type="http://schemas.openxmlformats.org/officeDocument/2006/relationships/image" Target="../media/image138.png"/><Relationship Id="rId10" Type="http://schemas.openxmlformats.org/officeDocument/2006/relationships/image" Target="../media/image200.png"/><Relationship Id="rId4" Type="http://schemas.openxmlformats.org/officeDocument/2006/relationships/tags" Target="../tags/tag100.xml"/><Relationship Id="rId9" Type="http://schemas.openxmlformats.org/officeDocument/2006/relationships/notesSlide" Target="../notesSlides/notesSlide38.xml"/><Relationship Id="rId14" Type="http://schemas.openxmlformats.org/officeDocument/2006/relationships/image" Target="../media/image137.png"/></Relationships>
</file>

<file path=ppt/slides/_rels/slide6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06.xml"/><Relationship Id="rId7" Type="http://schemas.openxmlformats.org/officeDocument/2006/relationships/image" Target="../media/image140.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19.xml"/><Relationship Id="rId11" Type="http://schemas.openxmlformats.org/officeDocument/2006/relationships/image" Target="../media/image144.png"/><Relationship Id="rId5" Type="http://schemas.openxmlformats.org/officeDocument/2006/relationships/tags" Target="../tags/tag108.xml"/><Relationship Id="rId10" Type="http://schemas.openxmlformats.org/officeDocument/2006/relationships/image" Target="../media/image143.png"/><Relationship Id="rId4" Type="http://schemas.openxmlformats.org/officeDocument/2006/relationships/tags" Target="../tags/tag107.xml"/><Relationship Id="rId9"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tags" Target="../tags/tag111.xml"/><Relationship Id="rId7" Type="http://schemas.openxmlformats.org/officeDocument/2006/relationships/slideLayout" Target="../slideLayouts/slideLayout19.xml"/><Relationship Id="rId12" Type="http://schemas.openxmlformats.org/officeDocument/2006/relationships/image" Target="../media/image149.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148.png"/><Relationship Id="rId5" Type="http://schemas.openxmlformats.org/officeDocument/2006/relationships/tags" Target="../tags/tag113.xml"/><Relationship Id="rId10" Type="http://schemas.openxmlformats.org/officeDocument/2006/relationships/image" Target="../media/image147.png"/><Relationship Id="rId4" Type="http://schemas.openxmlformats.org/officeDocument/2006/relationships/tags" Target="../tags/tag112.xml"/><Relationship Id="rId9"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151.wmf"/><Relationship Id="rId4" Type="http://schemas.openxmlformats.org/officeDocument/2006/relationships/oleObject" Target="../embeddings/oleObject6.bin"/></Relationships>
</file>

<file path=ppt/slides/_rels/slide6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155.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smtClean="0"/>
              <a:t>Does </a:t>
            </a:r>
            <a:r>
              <a:rPr lang="en-US" b="1" dirty="0"/>
              <a:t>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a:t>
                </a:r>
                <a:r>
                  <a:rPr lang="en-US"/>
                  <a:t>particle aggregation) </a:t>
                </a:r>
                <a:r>
                  <a:rPr lang="en-US" dirty="0"/>
                  <a:t>is proportional to </a:t>
                </a:r>
                <a:r>
                  <a:rPr lang="en-US" dirty="0" err="1"/>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 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40"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have speculated that energy dissipation rate mattered </a:t>
            </a:r>
          </a:p>
          <a:p>
            <a:r>
              <a:rPr lang="en-US" dirty="0"/>
              <a:t>We had an flawed justification for about 3 W/kg</a:t>
            </a:r>
          </a:p>
          <a:p>
            <a:r>
              <a:rPr lang="en-US" dirty="0"/>
              <a:t>We don’t currently have a rational basis for design of a rapid mix unit</a:t>
            </a:r>
          </a:p>
          <a:p>
            <a:r>
              <a:rPr lang="en-US" dirty="0"/>
              <a:t>The 1 L/s pilot plant offers us the opportunity to do the needed research.</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04"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85"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39"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40"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41"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smtClean="0"/>
              <a:t>Plate settlers for grit removal</a:t>
            </a:r>
            <a:endParaRPr lang="en-US" sz="2400" dirty="0"/>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499"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21"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smtClean="0"/>
              <a:t>chlorohydrate</a:t>
            </a:r>
            <a:r>
              <a:rPr lang="en-US" sz="2800" dirty="0" smtClean="0"/>
              <a:t> </a:t>
            </a:r>
            <a:r>
              <a:rPr lang="en-US" sz="2800" dirty="0"/>
              <a:t>(ACH)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155597</TotalTime>
  <Words>5771</Words>
  <Application>Microsoft Office PowerPoint</Application>
  <PresentationFormat>On-screen Show (4:3)</PresentationFormat>
  <Paragraphs>675</Paragraphs>
  <Slides>78</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78</vt:i4>
      </vt:variant>
    </vt:vector>
  </HeadingPairs>
  <TitlesOfParts>
    <vt:vector size="94" baseType="lpstr">
      <vt:lpstr>Candara</vt:lpstr>
      <vt:lpstr>Arial</vt:lpstr>
      <vt:lpstr>Wingdings</vt:lpstr>
      <vt:lpstr>Cambria Math</vt:lpstr>
      <vt:lpstr>Times New Roman</vt:lpstr>
      <vt:lpstr>Century Gothic</vt:lpstr>
      <vt:lpstr>GreekC</vt:lpstr>
      <vt:lpstr>Symbol</vt:lpstr>
      <vt:lpstr>Times</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Monroe Weber-Shirk</cp:lastModifiedBy>
  <cp:revision>4377</cp:revision>
  <cp:lastPrinted>2017-09-18T12:38:31Z</cp:lastPrinted>
  <dcterms:created xsi:type="dcterms:W3CDTF">2006-04-11T13:01:40Z</dcterms:created>
  <dcterms:modified xsi:type="dcterms:W3CDTF">2019-02-21T16:19:07Z</dcterms:modified>
</cp:coreProperties>
</file>